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6119813" cy="6011863"/>
  <p:notesSz cx="6858000" cy="9144000"/>
  <p:defaultTextStyle>
    <a:defPPr>
      <a:defRPr lang="en-US"/>
    </a:defPPr>
    <a:lvl1pPr marL="0" algn="l" defTabSz="582090" rtl="0" eaLnBrk="1" latinLnBrk="0" hangingPunct="1">
      <a:defRPr sz="1145" kern="1200">
        <a:solidFill>
          <a:schemeClr val="tx1"/>
        </a:solidFill>
        <a:latin typeface="+mn-lt"/>
        <a:ea typeface="+mn-ea"/>
        <a:cs typeface="+mn-cs"/>
      </a:defRPr>
    </a:lvl1pPr>
    <a:lvl2pPr marL="291045" algn="l" defTabSz="582090" rtl="0" eaLnBrk="1" latinLnBrk="0" hangingPunct="1">
      <a:defRPr sz="1145" kern="1200">
        <a:solidFill>
          <a:schemeClr val="tx1"/>
        </a:solidFill>
        <a:latin typeface="+mn-lt"/>
        <a:ea typeface="+mn-ea"/>
        <a:cs typeface="+mn-cs"/>
      </a:defRPr>
    </a:lvl2pPr>
    <a:lvl3pPr marL="582090" algn="l" defTabSz="582090" rtl="0" eaLnBrk="1" latinLnBrk="0" hangingPunct="1">
      <a:defRPr sz="1145" kern="1200">
        <a:solidFill>
          <a:schemeClr val="tx1"/>
        </a:solidFill>
        <a:latin typeface="+mn-lt"/>
        <a:ea typeface="+mn-ea"/>
        <a:cs typeface="+mn-cs"/>
      </a:defRPr>
    </a:lvl3pPr>
    <a:lvl4pPr marL="873136" algn="l" defTabSz="582090" rtl="0" eaLnBrk="1" latinLnBrk="0" hangingPunct="1">
      <a:defRPr sz="1145" kern="1200">
        <a:solidFill>
          <a:schemeClr val="tx1"/>
        </a:solidFill>
        <a:latin typeface="+mn-lt"/>
        <a:ea typeface="+mn-ea"/>
        <a:cs typeface="+mn-cs"/>
      </a:defRPr>
    </a:lvl4pPr>
    <a:lvl5pPr marL="1164180" algn="l" defTabSz="582090" rtl="0" eaLnBrk="1" latinLnBrk="0" hangingPunct="1">
      <a:defRPr sz="1145" kern="1200">
        <a:solidFill>
          <a:schemeClr val="tx1"/>
        </a:solidFill>
        <a:latin typeface="+mn-lt"/>
        <a:ea typeface="+mn-ea"/>
        <a:cs typeface="+mn-cs"/>
      </a:defRPr>
    </a:lvl5pPr>
    <a:lvl6pPr marL="1455226" algn="l" defTabSz="582090" rtl="0" eaLnBrk="1" latinLnBrk="0" hangingPunct="1">
      <a:defRPr sz="1145" kern="1200">
        <a:solidFill>
          <a:schemeClr val="tx1"/>
        </a:solidFill>
        <a:latin typeface="+mn-lt"/>
        <a:ea typeface="+mn-ea"/>
        <a:cs typeface="+mn-cs"/>
      </a:defRPr>
    </a:lvl6pPr>
    <a:lvl7pPr marL="1746271" algn="l" defTabSz="582090" rtl="0" eaLnBrk="1" latinLnBrk="0" hangingPunct="1">
      <a:defRPr sz="1145" kern="1200">
        <a:solidFill>
          <a:schemeClr val="tx1"/>
        </a:solidFill>
        <a:latin typeface="+mn-lt"/>
        <a:ea typeface="+mn-ea"/>
        <a:cs typeface="+mn-cs"/>
      </a:defRPr>
    </a:lvl7pPr>
    <a:lvl8pPr marL="2037316" algn="l" defTabSz="582090" rtl="0" eaLnBrk="1" latinLnBrk="0" hangingPunct="1">
      <a:defRPr sz="1145" kern="1200">
        <a:solidFill>
          <a:schemeClr val="tx1"/>
        </a:solidFill>
        <a:latin typeface="+mn-lt"/>
        <a:ea typeface="+mn-ea"/>
        <a:cs typeface="+mn-cs"/>
      </a:defRPr>
    </a:lvl8pPr>
    <a:lvl9pPr marL="2328362" algn="l" defTabSz="582090" rtl="0" eaLnBrk="1" latinLnBrk="0" hangingPunct="1">
      <a:defRPr sz="114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3" autoAdjust="0"/>
    <p:restoredTop sz="94660"/>
  </p:normalViewPr>
  <p:slideViewPr>
    <p:cSldViewPr snapToGrid="0">
      <p:cViewPr varScale="1">
        <p:scale>
          <a:sx n="150" d="100"/>
          <a:sy n="150" d="100"/>
        </p:scale>
        <p:origin x="194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8986" y="983886"/>
            <a:ext cx="5201841" cy="2093019"/>
          </a:xfrm>
        </p:spPr>
        <p:txBody>
          <a:bodyPr anchor="b"/>
          <a:lstStyle>
            <a:lvl1pPr algn="ctr">
              <a:defRPr sz="401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4977" y="3157620"/>
            <a:ext cx="4589860" cy="1451475"/>
          </a:xfrm>
        </p:spPr>
        <p:txBody>
          <a:bodyPr/>
          <a:lstStyle>
            <a:lvl1pPr marL="0" indent="0" algn="ctr">
              <a:buNone/>
              <a:defRPr sz="1606"/>
            </a:lvl1pPr>
            <a:lvl2pPr marL="306004" indent="0" algn="ctr">
              <a:buNone/>
              <a:defRPr sz="1339"/>
            </a:lvl2pPr>
            <a:lvl3pPr marL="612008" indent="0" algn="ctr">
              <a:buNone/>
              <a:defRPr sz="1205"/>
            </a:lvl3pPr>
            <a:lvl4pPr marL="918012" indent="0" algn="ctr">
              <a:buNone/>
              <a:defRPr sz="1071"/>
            </a:lvl4pPr>
            <a:lvl5pPr marL="1224016" indent="0" algn="ctr">
              <a:buNone/>
              <a:defRPr sz="1071"/>
            </a:lvl5pPr>
            <a:lvl6pPr marL="1530020" indent="0" algn="ctr">
              <a:buNone/>
              <a:defRPr sz="1071"/>
            </a:lvl6pPr>
            <a:lvl7pPr marL="1836024" indent="0" algn="ctr">
              <a:buNone/>
              <a:defRPr sz="1071"/>
            </a:lvl7pPr>
            <a:lvl8pPr marL="2142028" indent="0" algn="ctr">
              <a:buNone/>
              <a:defRPr sz="1071"/>
            </a:lvl8pPr>
            <a:lvl9pPr marL="2448032" indent="0" algn="ctr">
              <a:buNone/>
              <a:defRPr sz="1071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1CBF3-748E-48DD-9F6E-6C9D37D23A42}" type="datetimeFigureOut">
              <a:rPr lang="en-AU" smtClean="0"/>
              <a:t>25/09/2014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A63BC-AAE1-4E76-BBBE-A9DF7A7652D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9740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1CBF3-748E-48DD-9F6E-6C9D37D23A42}" type="datetimeFigureOut">
              <a:rPr lang="en-AU" smtClean="0"/>
              <a:t>25/09/2014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A63BC-AAE1-4E76-BBBE-A9DF7A7652D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791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379491" y="320076"/>
            <a:ext cx="1319585" cy="509477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0738" y="320076"/>
            <a:ext cx="3882256" cy="509477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1CBF3-748E-48DD-9F6E-6C9D37D23A42}" type="datetimeFigureOut">
              <a:rPr lang="en-AU" smtClean="0"/>
              <a:t>25/09/2014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A63BC-AAE1-4E76-BBBE-A9DF7A7652D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55701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1CBF3-748E-48DD-9F6E-6C9D37D23A42}" type="datetimeFigureOut">
              <a:rPr lang="en-AU" smtClean="0"/>
              <a:t>25/09/2014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A63BC-AAE1-4E76-BBBE-A9DF7A7652D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5734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550" y="1498792"/>
            <a:ext cx="5278339" cy="2500768"/>
          </a:xfrm>
        </p:spPr>
        <p:txBody>
          <a:bodyPr anchor="b"/>
          <a:lstStyle>
            <a:lvl1pPr>
              <a:defRPr sz="401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7550" y="4023218"/>
            <a:ext cx="5278339" cy="1315095"/>
          </a:xfrm>
        </p:spPr>
        <p:txBody>
          <a:bodyPr/>
          <a:lstStyle>
            <a:lvl1pPr marL="0" indent="0">
              <a:buNone/>
              <a:defRPr sz="1606">
                <a:solidFill>
                  <a:schemeClr val="tx1"/>
                </a:solidFill>
              </a:defRPr>
            </a:lvl1pPr>
            <a:lvl2pPr marL="306004" indent="0">
              <a:buNone/>
              <a:defRPr sz="1339">
                <a:solidFill>
                  <a:schemeClr val="tx1">
                    <a:tint val="75000"/>
                  </a:schemeClr>
                </a:solidFill>
              </a:defRPr>
            </a:lvl2pPr>
            <a:lvl3pPr marL="612008" indent="0">
              <a:buNone/>
              <a:defRPr sz="1205">
                <a:solidFill>
                  <a:schemeClr val="tx1">
                    <a:tint val="75000"/>
                  </a:schemeClr>
                </a:solidFill>
              </a:defRPr>
            </a:lvl3pPr>
            <a:lvl4pPr marL="918012" indent="0">
              <a:buNone/>
              <a:defRPr sz="1071">
                <a:solidFill>
                  <a:schemeClr val="tx1">
                    <a:tint val="75000"/>
                  </a:schemeClr>
                </a:solidFill>
              </a:defRPr>
            </a:lvl4pPr>
            <a:lvl5pPr marL="1224016" indent="0">
              <a:buNone/>
              <a:defRPr sz="1071">
                <a:solidFill>
                  <a:schemeClr val="tx1">
                    <a:tint val="75000"/>
                  </a:schemeClr>
                </a:solidFill>
              </a:defRPr>
            </a:lvl5pPr>
            <a:lvl6pPr marL="1530020" indent="0">
              <a:buNone/>
              <a:defRPr sz="1071">
                <a:solidFill>
                  <a:schemeClr val="tx1">
                    <a:tint val="75000"/>
                  </a:schemeClr>
                </a:solidFill>
              </a:defRPr>
            </a:lvl6pPr>
            <a:lvl7pPr marL="1836024" indent="0">
              <a:buNone/>
              <a:defRPr sz="1071">
                <a:solidFill>
                  <a:schemeClr val="tx1">
                    <a:tint val="75000"/>
                  </a:schemeClr>
                </a:solidFill>
              </a:defRPr>
            </a:lvl7pPr>
            <a:lvl8pPr marL="2142028" indent="0">
              <a:buNone/>
              <a:defRPr sz="1071">
                <a:solidFill>
                  <a:schemeClr val="tx1">
                    <a:tint val="75000"/>
                  </a:schemeClr>
                </a:solidFill>
              </a:defRPr>
            </a:lvl8pPr>
            <a:lvl9pPr marL="2448032" indent="0">
              <a:buNone/>
              <a:defRPr sz="10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1CBF3-748E-48DD-9F6E-6C9D37D23A42}" type="datetimeFigureOut">
              <a:rPr lang="en-AU" smtClean="0"/>
              <a:t>25/09/2014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A63BC-AAE1-4E76-BBBE-A9DF7A7652D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30483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0737" y="1600380"/>
            <a:ext cx="2600921" cy="38144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155" y="1600380"/>
            <a:ext cx="2600921" cy="38144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1CBF3-748E-48DD-9F6E-6C9D37D23A42}" type="datetimeFigureOut">
              <a:rPr lang="en-AU" smtClean="0"/>
              <a:t>25/09/2014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A63BC-AAE1-4E76-BBBE-A9DF7A7652D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94247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534" y="320077"/>
            <a:ext cx="5278339" cy="11620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1535" y="1473742"/>
            <a:ext cx="2588967" cy="722258"/>
          </a:xfrm>
        </p:spPr>
        <p:txBody>
          <a:bodyPr anchor="b"/>
          <a:lstStyle>
            <a:lvl1pPr marL="0" indent="0">
              <a:buNone/>
              <a:defRPr sz="1606" b="1"/>
            </a:lvl1pPr>
            <a:lvl2pPr marL="306004" indent="0">
              <a:buNone/>
              <a:defRPr sz="1339" b="1"/>
            </a:lvl2pPr>
            <a:lvl3pPr marL="612008" indent="0">
              <a:buNone/>
              <a:defRPr sz="1205" b="1"/>
            </a:lvl3pPr>
            <a:lvl4pPr marL="918012" indent="0">
              <a:buNone/>
              <a:defRPr sz="1071" b="1"/>
            </a:lvl4pPr>
            <a:lvl5pPr marL="1224016" indent="0">
              <a:buNone/>
              <a:defRPr sz="1071" b="1"/>
            </a:lvl5pPr>
            <a:lvl6pPr marL="1530020" indent="0">
              <a:buNone/>
              <a:defRPr sz="1071" b="1"/>
            </a:lvl6pPr>
            <a:lvl7pPr marL="1836024" indent="0">
              <a:buNone/>
              <a:defRPr sz="1071" b="1"/>
            </a:lvl7pPr>
            <a:lvl8pPr marL="2142028" indent="0">
              <a:buNone/>
              <a:defRPr sz="1071" b="1"/>
            </a:lvl8pPr>
            <a:lvl9pPr marL="2448032" indent="0">
              <a:buNone/>
              <a:defRPr sz="107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1535" y="2196000"/>
            <a:ext cx="2588967" cy="322998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8155" y="1473742"/>
            <a:ext cx="2601718" cy="722258"/>
          </a:xfrm>
        </p:spPr>
        <p:txBody>
          <a:bodyPr anchor="b"/>
          <a:lstStyle>
            <a:lvl1pPr marL="0" indent="0">
              <a:buNone/>
              <a:defRPr sz="1606" b="1"/>
            </a:lvl1pPr>
            <a:lvl2pPr marL="306004" indent="0">
              <a:buNone/>
              <a:defRPr sz="1339" b="1"/>
            </a:lvl2pPr>
            <a:lvl3pPr marL="612008" indent="0">
              <a:buNone/>
              <a:defRPr sz="1205" b="1"/>
            </a:lvl3pPr>
            <a:lvl4pPr marL="918012" indent="0">
              <a:buNone/>
              <a:defRPr sz="1071" b="1"/>
            </a:lvl4pPr>
            <a:lvl5pPr marL="1224016" indent="0">
              <a:buNone/>
              <a:defRPr sz="1071" b="1"/>
            </a:lvl5pPr>
            <a:lvl6pPr marL="1530020" indent="0">
              <a:buNone/>
              <a:defRPr sz="1071" b="1"/>
            </a:lvl6pPr>
            <a:lvl7pPr marL="1836024" indent="0">
              <a:buNone/>
              <a:defRPr sz="1071" b="1"/>
            </a:lvl7pPr>
            <a:lvl8pPr marL="2142028" indent="0">
              <a:buNone/>
              <a:defRPr sz="1071" b="1"/>
            </a:lvl8pPr>
            <a:lvl9pPr marL="2448032" indent="0">
              <a:buNone/>
              <a:defRPr sz="107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8155" y="2196000"/>
            <a:ext cx="2601718" cy="322998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1CBF3-748E-48DD-9F6E-6C9D37D23A42}" type="datetimeFigureOut">
              <a:rPr lang="en-AU" smtClean="0"/>
              <a:t>25/09/2014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A63BC-AAE1-4E76-BBBE-A9DF7A7652D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3881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1CBF3-748E-48DD-9F6E-6C9D37D23A42}" type="datetimeFigureOut">
              <a:rPr lang="en-AU" smtClean="0"/>
              <a:t>25/09/2014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A63BC-AAE1-4E76-BBBE-A9DF7A7652D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61321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1CBF3-748E-48DD-9F6E-6C9D37D23A42}" type="datetimeFigureOut">
              <a:rPr lang="en-AU" smtClean="0"/>
              <a:t>25/09/2014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A63BC-AAE1-4E76-BBBE-A9DF7A7652D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4700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534" y="400791"/>
            <a:ext cx="1973799" cy="1402768"/>
          </a:xfrm>
        </p:spPr>
        <p:txBody>
          <a:bodyPr anchor="b"/>
          <a:lstStyle>
            <a:lvl1pPr>
              <a:defRPr sz="214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1718" y="865598"/>
            <a:ext cx="3098155" cy="4272319"/>
          </a:xfrm>
        </p:spPr>
        <p:txBody>
          <a:bodyPr/>
          <a:lstStyle>
            <a:lvl1pPr>
              <a:defRPr sz="2142"/>
            </a:lvl1pPr>
            <a:lvl2pPr>
              <a:defRPr sz="1874"/>
            </a:lvl2pPr>
            <a:lvl3pPr>
              <a:defRPr sz="1606"/>
            </a:lvl3pPr>
            <a:lvl4pPr>
              <a:defRPr sz="1339"/>
            </a:lvl4pPr>
            <a:lvl5pPr>
              <a:defRPr sz="1339"/>
            </a:lvl5pPr>
            <a:lvl6pPr>
              <a:defRPr sz="1339"/>
            </a:lvl6pPr>
            <a:lvl7pPr>
              <a:defRPr sz="1339"/>
            </a:lvl7pPr>
            <a:lvl8pPr>
              <a:defRPr sz="1339"/>
            </a:lvl8pPr>
            <a:lvl9pPr>
              <a:defRPr sz="133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1534" y="1803559"/>
            <a:ext cx="1973799" cy="3341316"/>
          </a:xfrm>
        </p:spPr>
        <p:txBody>
          <a:bodyPr/>
          <a:lstStyle>
            <a:lvl1pPr marL="0" indent="0">
              <a:buNone/>
              <a:defRPr sz="1071"/>
            </a:lvl1pPr>
            <a:lvl2pPr marL="306004" indent="0">
              <a:buNone/>
              <a:defRPr sz="937"/>
            </a:lvl2pPr>
            <a:lvl3pPr marL="612008" indent="0">
              <a:buNone/>
              <a:defRPr sz="803"/>
            </a:lvl3pPr>
            <a:lvl4pPr marL="918012" indent="0">
              <a:buNone/>
              <a:defRPr sz="669"/>
            </a:lvl4pPr>
            <a:lvl5pPr marL="1224016" indent="0">
              <a:buNone/>
              <a:defRPr sz="669"/>
            </a:lvl5pPr>
            <a:lvl6pPr marL="1530020" indent="0">
              <a:buNone/>
              <a:defRPr sz="669"/>
            </a:lvl6pPr>
            <a:lvl7pPr marL="1836024" indent="0">
              <a:buNone/>
              <a:defRPr sz="669"/>
            </a:lvl7pPr>
            <a:lvl8pPr marL="2142028" indent="0">
              <a:buNone/>
              <a:defRPr sz="669"/>
            </a:lvl8pPr>
            <a:lvl9pPr marL="2448032" indent="0">
              <a:buNone/>
              <a:defRPr sz="66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1CBF3-748E-48DD-9F6E-6C9D37D23A42}" type="datetimeFigureOut">
              <a:rPr lang="en-AU" smtClean="0"/>
              <a:t>25/09/2014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A63BC-AAE1-4E76-BBBE-A9DF7A7652D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62417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534" y="400791"/>
            <a:ext cx="1973799" cy="1402768"/>
          </a:xfrm>
        </p:spPr>
        <p:txBody>
          <a:bodyPr anchor="b"/>
          <a:lstStyle>
            <a:lvl1pPr>
              <a:defRPr sz="214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01718" y="865598"/>
            <a:ext cx="3098155" cy="4272319"/>
          </a:xfrm>
        </p:spPr>
        <p:txBody>
          <a:bodyPr anchor="t"/>
          <a:lstStyle>
            <a:lvl1pPr marL="0" indent="0">
              <a:buNone/>
              <a:defRPr sz="2142"/>
            </a:lvl1pPr>
            <a:lvl2pPr marL="306004" indent="0">
              <a:buNone/>
              <a:defRPr sz="1874"/>
            </a:lvl2pPr>
            <a:lvl3pPr marL="612008" indent="0">
              <a:buNone/>
              <a:defRPr sz="1606"/>
            </a:lvl3pPr>
            <a:lvl4pPr marL="918012" indent="0">
              <a:buNone/>
              <a:defRPr sz="1339"/>
            </a:lvl4pPr>
            <a:lvl5pPr marL="1224016" indent="0">
              <a:buNone/>
              <a:defRPr sz="1339"/>
            </a:lvl5pPr>
            <a:lvl6pPr marL="1530020" indent="0">
              <a:buNone/>
              <a:defRPr sz="1339"/>
            </a:lvl6pPr>
            <a:lvl7pPr marL="1836024" indent="0">
              <a:buNone/>
              <a:defRPr sz="1339"/>
            </a:lvl7pPr>
            <a:lvl8pPr marL="2142028" indent="0">
              <a:buNone/>
              <a:defRPr sz="1339"/>
            </a:lvl8pPr>
            <a:lvl9pPr marL="2448032" indent="0">
              <a:buNone/>
              <a:defRPr sz="1339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1534" y="1803559"/>
            <a:ext cx="1973799" cy="3341316"/>
          </a:xfrm>
        </p:spPr>
        <p:txBody>
          <a:bodyPr/>
          <a:lstStyle>
            <a:lvl1pPr marL="0" indent="0">
              <a:buNone/>
              <a:defRPr sz="1071"/>
            </a:lvl1pPr>
            <a:lvl2pPr marL="306004" indent="0">
              <a:buNone/>
              <a:defRPr sz="937"/>
            </a:lvl2pPr>
            <a:lvl3pPr marL="612008" indent="0">
              <a:buNone/>
              <a:defRPr sz="803"/>
            </a:lvl3pPr>
            <a:lvl4pPr marL="918012" indent="0">
              <a:buNone/>
              <a:defRPr sz="669"/>
            </a:lvl4pPr>
            <a:lvl5pPr marL="1224016" indent="0">
              <a:buNone/>
              <a:defRPr sz="669"/>
            </a:lvl5pPr>
            <a:lvl6pPr marL="1530020" indent="0">
              <a:buNone/>
              <a:defRPr sz="669"/>
            </a:lvl6pPr>
            <a:lvl7pPr marL="1836024" indent="0">
              <a:buNone/>
              <a:defRPr sz="669"/>
            </a:lvl7pPr>
            <a:lvl8pPr marL="2142028" indent="0">
              <a:buNone/>
              <a:defRPr sz="669"/>
            </a:lvl8pPr>
            <a:lvl9pPr marL="2448032" indent="0">
              <a:buNone/>
              <a:defRPr sz="66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1CBF3-748E-48DD-9F6E-6C9D37D23A42}" type="datetimeFigureOut">
              <a:rPr lang="en-AU" smtClean="0"/>
              <a:t>25/09/2014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A63BC-AAE1-4E76-BBBE-A9DF7A7652D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904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0737" y="320077"/>
            <a:ext cx="5278339" cy="11620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0737" y="1600380"/>
            <a:ext cx="5278339" cy="381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20737" y="5572108"/>
            <a:ext cx="1376958" cy="3200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1CBF3-748E-48DD-9F6E-6C9D37D23A42}" type="datetimeFigureOut">
              <a:rPr lang="en-AU" smtClean="0"/>
              <a:t>25/09/2014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27188" y="5572108"/>
            <a:ext cx="2065437" cy="3200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22118" y="5572108"/>
            <a:ext cx="1376958" cy="3200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A63BC-AAE1-4E76-BBBE-A9DF7A7652D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5210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612008" rtl="0" eaLnBrk="1" latinLnBrk="0" hangingPunct="1">
        <a:lnSpc>
          <a:spcPct val="90000"/>
        </a:lnSpc>
        <a:spcBef>
          <a:spcPct val="0"/>
        </a:spcBef>
        <a:buNone/>
        <a:defRPr sz="29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3002" indent="-153002" algn="l" defTabSz="612008" rtl="0" eaLnBrk="1" latinLnBrk="0" hangingPunct="1">
        <a:lnSpc>
          <a:spcPct val="90000"/>
        </a:lnSpc>
        <a:spcBef>
          <a:spcPts val="669"/>
        </a:spcBef>
        <a:buFont typeface="Arial" panose="020B0604020202020204" pitchFamily="34" charset="0"/>
        <a:buChar char="•"/>
        <a:defRPr sz="1874" kern="1200">
          <a:solidFill>
            <a:schemeClr val="tx1"/>
          </a:solidFill>
          <a:latin typeface="+mn-lt"/>
          <a:ea typeface="+mn-ea"/>
          <a:cs typeface="+mn-cs"/>
        </a:defRPr>
      </a:lvl1pPr>
      <a:lvl2pPr marL="459006" indent="-153002" algn="l" defTabSz="612008" rtl="0" eaLnBrk="1" latinLnBrk="0" hangingPunct="1">
        <a:lnSpc>
          <a:spcPct val="90000"/>
        </a:lnSpc>
        <a:spcBef>
          <a:spcPts val="335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765010" indent="-153002" algn="l" defTabSz="612008" rtl="0" eaLnBrk="1" latinLnBrk="0" hangingPunct="1">
        <a:lnSpc>
          <a:spcPct val="90000"/>
        </a:lnSpc>
        <a:spcBef>
          <a:spcPts val="335"/>
        </a:spcBef>
        <a:buFont typeface="Arial" panose="020B0604020202020204" pitchFamily="34" charset="0"/>
        <a:buChar char="•"/>
        <a:defRPr sz="1339" kern="1200">
          <a:solidFill>
            <a:schemeClr val="tx1"/>
          </a:solidFill>
          <a:latin typeface="+mn-lt"/>
          <a:ea typeface="+mn-ea"/>
          <a:cs typeface="+mn-cs"/>
        </a:defRPr>
      </a:lvl3pPr>
      <a:lvl4pPr marL="1071014" indent="-153002" algn="l" defTabSz="612008" rtl="0" eaLnBrk="1" latinLnBrk="0" hangingPunct="1">
        <a:lnSpc>
          <a:spcPct val="90000"/>
        </a:lnSpc>
        <a:spcBef>
          <a:spcPts val="335"/>
        </a:spcBef>
        <a:buFont typeface="Arial" panose="020B0604020202020204" pitchFamily="34" charset="0"/>
        <a:buChar char="•"/>
        <a:defRPr sz="1205" kern="1200">
          <a:solidFill>
            <a:schemeClr val="tx1"/>
          </a:solidFill>
          <a:latin typeface="+mn-lt"/>
          <a:ea typeface="+mn-ea"/>
          <a:cs typeface="+mn-cs"/>
        </a:defRPr>
      </a:lvl4pPr>
      <a:lvl5pPr marL="1377018" indent="-153002" algn="l" defTabSz="612008" rtl="0" eaLnBrk="1" latinLnBrk="0" hangingPunct="1">
        <a:lnSpc>
          <a:spcPct val="90000"/>
        </a:lnSpc>
        <a:spcBef>
          <a:spcPts val="335"/>
        </a:spcBef>
        <a:buFont typeface="Arial" panose="020B0604020202020204" pitchFamily="34" charset="0"/>
        <a:buChar char="•"/>
        <a:defRPr sz="1205" kern="1200">
          <a:solidFill>
            <a:schemeClr val="tx1"/>
          </a:solidFill>
          <a:latin typeface="+mn-lt"/>
          <a:ea typeface="+mn-ea"/>
          <a:cs typeface="+mn-cs"/>
        </a:defRPr>
      </a:lvl5pPr>
      <a:lvl6pPr marL="1683022" indent="-153002" algn="l" defTabSz="612008" rtl="0" eaLnBrk="1" latinLnBrk="0" hangingPunct="1">
        <a:lnSpc>
          <a:spcPct val="90000"/>
        </a:lnSpc>
        <a:spcBef>
          <a:spcPts val="335"/>
        </a:spcBef>
        <a:buFont typeface="Arial" panose="020B0604020202020204" pitchFamily="34" charset="0"/>
        <a:buChar char="•"/>
        <a:defRPr sz="1205" kern="1200">
          <a:solidFill>
            <a:schemeClr val="tx1"/>
          </a:solidFill>
          <a:latin typeface="+mn-lt"/>
          <a:ea typeface="+mn-ea"/>
          <a:cs typeface="+mn-cs"/>
        </a:defRPr>
      </a:lvl6pPr>
      <a:lvl7pPr marL="1989026" indent="-153002" algn="l" defTabSz="612008" rtl="0" eaLnBrk="1" latinLnBrk="0" hangingPunct="1">
        <a:lnSpc>
          <a:spcPct val="90000"/>
        </a:lnSpc>
        <a:spcBef>
          <a:spcPts val="335"/>
        </a:spcBef>
        <a:buFont typeface="Arial" panose="020B0604020202020204" pitchFamily="34" charset="0"/>
        <a:buChar char="•"/>
        <a:defRPr sz="1205" kern="1200">
          <a:solidFill>
            <a:schemeClr val="tx1"/>
          </a:solidFill>
          <a:latin typeface="+mn-lt"/>
          <a:ea typeface="+mn-ea"/>
          <a:cs typeface="+mn-cs"/>
        </a:defRPr>
      </a:lvl7pPr>
      <a:lvl8pPr marL="2295030" indent="-153002" algn="l" defTabSz="612008" rtl="0" eaLnBrk="1" latinLnBrk="0" hangingPunct="1">
        <a:lnSpc>
          <a:spcPct val="90000"/>
        </a:lnSpc>
        <a:spcBef>
          <a:spcPts val="335"/>
        </a:spcBef>
        <a:buFont typeface="Arial" panose="020B0604020202020204" pitchFamily="34" charset="0"/>
        <a:buChar char="•"/>
        <a:defRPr sz="1205" kern="1200">
          <a:solidFill>
            <a:schemeClr val="tx1"/>
          </a:solidFill>
          <a:latin typeface="+mn-lt"/>
          <a:ea typeface="+mn-ea"/>
          <a:cs typeface="+mn-cs"/>
        </a:defRPr>
      </a:lvl8pPr>
      <a:lvl9pPr marL="2601034" indent="-153002" algn="l" defTabSz="612008" rtl="0" eaLnBrk="1" latinLnBrk="0" hangingPunct="1">
        <a:lnSpc>
          <a:spcPct val="90000"/>
        </a:lnSpc>
        <a:spcBef>
          <a:spcPts val="335"/>
        </a:spcBef>
        <a:buFont typeface="Arial" panose="020B0604020202020204" pitchFamily="34" charset="0"/>
        <a:buChar char="•"/>
        <a:defRPr sz="12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12008" rtl="0" eaLnBrk="1" latinLnBrk="0" hangingPunct="1">
        <a:defRPr sz="1205" kern="1200">
          <a:solidFill>
            <a:schemeClr val="tx1"/>
          </a:solidFill>
          <a:latin typeface="+mn-lt"/>
          <a:ea typeface="+mn-ea"/>
          <a:cs typeface="+mn-cs"/>
        </a:defRPr>
      </a:lvl1pPr>
      <a:lvl2pPr marL="306004" algn="l" defTabSz="612008" rtl="0" eaLnBrk="1" latinLnBrk="0" hangingPunct="1">
        <a:defRPr sz="1205" kern="1200">
          <a:solidFill>
            <a:schemeClr val="tx1"/>
          </a:solidFill>
          <a:latin typeface="+mn-lt"/>
          <a:ea typeface="+mn-ea"/>
          <a:cs typeface="+mn-cs"/>
        </a:defRPr>
      </a:lvl2pPr>
      <a:lvl3pPr marL="612008" algn="l" defTabSz="612008" rtl="0" eaLnBrk="1" latinLnBrk="0" hangingPunct="1">
        <a:defRPr sz="1205" kern="1200">
          <a:solidFill>
            <a:schemeClr val="tx1"/>
          </a:solidFill>
          <a:latin typeface="+mn-lt"/>
          <a:ea typeface="+mn-ea"/>
          <a:cs typeface="+mn-cs"/>
        </a:defRPr>
      </a:lvl3pPr>
      <a:lvl4pPr marL="918012" algn="l" defTabSz="612008" rtl="0" eaLnBrk="1" latinLnBrk="0" hangingPunct="1">
        <a:defRPr sz="1205" kern="1200">
          <a:solidFill>
            <a:schemeClr val="tx1"/>
          </a:solidFill>
          <a:latin typeface="+mn-lt"/>
          <a:ea typeface="+mn-ea"/>
          <a:cs typeface="+mn-cs"/>
        </a:defRPr>
      </a:lvl4pPr>
      <a:lvl5pPr marL="1224016" algn="l" defTabSz="612008" rtl="0" eaLnBrk="1" latinLnBrk="0" hangingPunct="1">
        <a:defRPr sz="1205" kern="1200">
          <a:solidFill>
            <a:schemeClr val="tx1"/>
          </a:solidFill>
          <a:latin typeface="+mn-lt"/>
          <a:ea typeface="+mn-ea"/>
          <a:cs typeface="+mn-cs"/>
        </a:defRPr>
      </a:lvl5pPr>
      <a:lvl6pPr marL="1530020" algn="l" defTabSz="612008" rtl="0" eaLnBrk="1" latinLnBrk="0" hangingPunct="1">
        <a:defRPr sz="1205" kern="1200">
          <a:solidFill>
            <a:schemeClr val="tx1"/>
          </a:solidFill>
          <a:latin typeface="+mn-lt"/>
          <a:ea typeface="+mn-ea"/>
          <a:cs typeface="+mn-cs"/>
        </a:defRPr>
      </a:lvl6pPr>
      <a:lvl7pPr marL="1836024" algn="l" defTabSz="612008" rtl="0" eaLnBrk="1" latinLnBrk="0" hangingPunct="1">
        <a:defRPr sz="1205" kern="1200">
          <a:solidFill>
            <a:schemeClr val="tx1"/>
          </a:solidFill>
          <a:latin typeface="+mn-lt"/>
          <a:ea typeface="+mn-ea"/>
          <a:cs typeface="+mn-cs"/>
        </a:defRPr>
      </a:lvl7pPr>
      <a:lvl8pPr marL="2142028" algn="l" defTabSz="612008" rtl="0" eaLnBrk="1" latinLnBrk="0" hangingPunct="1">
        <a:defRPr sz="1205" kern="1200">
          <a:solidFill>
            <a:schemeClr val="tx1"/>
          </a:solidFill>
          <a:latin typeface="+mn-lt"/>
          <a:ea typeface="+mn-ea"/>
          <a:cs typeface="+mn-cs"/>
        </a:defRPr>
      </a:lvl8pPr>
      <a:lvl9pPr marL="2448032" algn="l" defTabSz="612008" rtl="0" eaLnBrk="1" latinLnBrk="0" hangingPunct="1">
        <a:defRPr sz="12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3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4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5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396000"/>
              </p:ext>
            </p:extLst>
          </p:nvPr>
        </p:nvGraphicFramePr>
        <p:xfrm>
          <a:off x="6350" y="1030288"/>
          <a:ext cx="6105525" cy="395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3" imgW="6105053" imgH="3953531" progId="Word.Document.12">
                  <p:embed/>
                </p:oleObj>
              </mc:Choice>
              <mc:Fallback>
                <p:oleObj name="Document" r:id="rId3" imgW="6105053" imgH="395353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350" y="1030288"/>
                        <a:ext cx="6105525" cy="3952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20965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3330404"/>
              </p:ext>
            </p:extLst>
          </p:nvPr>
        </p:nvGraphicFramePr>
        <p:xfrm>
          <a:off x="6350" y="2016125"/>
          <a:ext cx="6105525" cy="197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Document" r:id="rId3" imgW="6105053" imgH="1977305" progId="Word.Document.12">
                  <p:embed/>
                </p:oleObj>
              </mc:Choice>
              <mc:Fallback>
                <p:oleObj name="Document" r:id="rId3" imgW="6105053" imgH="197730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350" y="2016125"/>
                        <a:ext cx="6105525" cy="1978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2980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67729"/>
              </p:ext>
            </p:extLst>
          </p:nvPr>
        </p:nvGraphicFramePr>
        <p:xfrm>
          <a:off x="1531938" y="4763"/>
          <a:ext cx="3052762" cy="6002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Document" r:id="rId3" imgW="3052527" imgH="6001633" progId="Word.Document.12">
                  <p:embed/>
                </p:oleObj>
              </mc:Choice>
              <mc:Fallback>
                <p:oleObj name="Document" r:id="rId3" imgW="3052527" imgH="600163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31938" y="4763"/>
                        <a:ext cx="3052762" cy="6002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9247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7945016"/>
              </p:ext>
            </p:extLst>
          </p:nvPr>
        </p:nvGraphicFramePr>
        <p:xfrm>
          <a:off x="1531938" y="4763"/>
          <a:ext cx="3052762" cy="6002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Document" r:id="rId3" imgW="3052527" imgH="6001633" progId="Word.Document.12">
                  <p:embed/>
                </p:oleObj>
              </mc:Choice>
              <mc:Fallback>
                <p:oleObj name="Document" r:id="rId3" imgW="3052527" imgH="600163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31938" y="4763"/>
                        <a:ext cx="3052762" cy="6002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130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6669642"/>
              </p:ext>
            </p:extLst>
          </p:nvPr>
        </p:nvGraphicFramePr>
        <p:xfrm>
          <a:off x="1531938" y="4763"/>
          <a:ext cx="3052762" cy="6002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Document" r:id="rId3" imgW="3052527" imgH="6001633" progId="Word.Document.12">
                  <p:embed/>
                </p:oleObj>
              </mc:Choice>
              <mc:Fallback>
                <p:oleObj name="Document" r:id="rId3" imgW="3052527" imgH="600163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31938" y="4763"/>
                        <a:ext cx="3052762" cy="6002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6606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" y="1011714"/>
            <a:ext cx="6119495" cy="39884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50640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0</Words>
  <Application>Microsoft Office PowerPoint</Application>
  <PresentationFormat>Custom</PresentationFormat>
  <Paragraphs>0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Microsoft Word 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Henry Golding</dc:creator>
  <cp:lastModifiedBy>Owner</cp:lastModifiedBy>
  <cp:revision>12</cp:revision>
  <dcterms:created xsi:type="dcterms:W3CDTF">2013-09-08T02:59:04Z</dcterms:created>
  <dcterms:modified xsi:type="dcterms:W3CDTF">2014-09-24T21:48:43Z</dcterms:modified>
</cp:coreProperties>
</file>