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6119813" cy="6011863"/>
  <p:notesSz cx="6858000" cy="9144000"/>
  <p:defaultTextStyle>
    <a:defPPr>
      <a:defRPr lang="en-US"/>
    </a:defPPr>
    <a:lvl1pPr marL="0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291045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582090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873136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164180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1455226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1746271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2037316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2328362" algn="l" defTabSz="582090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9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983886"/>
            <a:ext cx="5201841" cy="2093019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3157620"/>
            <a:ext cx="4589860" cy="1451475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9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320076"/>
            <a:ext cx="1319585" cy="50947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320076"/>
            <a:ext cx="3882256" cy="5094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570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73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1498792"/>
            <a:ext cx="5278339" cy="2500768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4023218"/>
            <a:ext cx="5278339" cy="1315095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48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1600380"/>
            <a:ext cx="2600921" cy="381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1600380"/>
            <a:ext cx="2600921" cy="381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24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320077"/>
            <a:ext cx="5278339" cy="1162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1473742"/>
            <a:ext cx="2588967" cy="722258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2196000"/>
            <a:ext cx="2588967" cy="32299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1473742"/>
            <a:ext cx="2601718" cy="722258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2196000"/>
            <a:ext cx="2601718" cy="32299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88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32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470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0791"/>
            <a:ext cx="1973799" cy="140276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865598"/>
            <a:ext cx="3098155" cy="4272319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1803559"/>
            <a:ext cx="1973799" cy="334131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41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0791"/>
            <a:ext cx="1973799" cy="140276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865598"/>
            <a:ext cx="3098155" cy="4272319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1803559"/>
            <a:ext cx="1973799" cy="334131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04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320077"/>
            <a:ext cx="5278339" cy="1162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1600380"/>
            <a:ext cx="5278339" cy="381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5572108"/>
            <a:ext cx="1376958" cy="320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1CBF3-748E-48DD-9F6E-6C9D37D23A4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5572108"/>
            <a:ext cx="2065437" cy="320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5572108"/>
            <a:ext cx="1376958" cy="320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63BC-AAE1-4E76-BBBE-A9DF7A7652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21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96000"/>
              </p:ext>
            </p:extLst>
          </p:nvPr>
        </p:nvGraphicFramePr>
        <p:xfrm>
          <a:off x="6350" y="1030288"/>
          <a:ext cx="6105525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105053" imgH="3953531" progId="Word.Document.12">
                  <p:embed/>
                </p:oleObj>
              </mc:Choice>
              <mc:Fallback>
                <p:oleObj name="Document" r:id="rId3" imgW="6105053" imgH="39535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0" y="1030288"/>
                        <a:ext cx="6105525" cy="395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96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330404"/>
              </p:ext>
            </p:extLst>
          </p:nvPr>
        </p:nvGraphicFramePr>
        <p:xfrm>
          <a:off x="6350" y="2016125"/>
          <a:ext cx="6105525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6105053" imgH="1977305" progId="Word.Document.12">
                  <p:embed/>
                </p:oleObj>
              </mc:Choice>
              <mc:Fallback>
                <p:oleObj name="Document" r:id="rId3" imgW="6105053" imgH="19773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0" y="2016125"/>
                        <a:ext cx="6105525" cy="197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98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7729"/>
              </p:ext>
            </p:extLst>
          </p:nvPr>
        </p:nvGraphicFramePr>
        <p:xfrm>
          <a:off x="1531938" y="4763"/>
          <a:ext cx="3052762" cy="600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3052527" imgH="6001633" progId="Word.Document.12">
                  <p:embed/>
                </p:oleObj>
              </mc:Choice>
              <mc:Fallback>
                <p:oleObj name="Document" r:id="rId3" imgW="3052527" imgH="60016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1938" y="4763"/>
                        <a:ext cx="3052762" cy="600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4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945016"/>
              </p:ext>
            </p:extLst>
          </p:nvPr>
        </p:nvGraphicFramePr>
        <p:xfrm>
          <a:off x="1531938" y="4763"/>
          <a:ext cx="3052762" cy="600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3" imgW="3052527" imgH="6001633" progId="Word.Document.12">
                  <p:embed/>
                </p:oleObj>
              </mc:Choice>
              <mc:Fallback>
                <p:oleObj name="Document" r:id="rId3" imgW="3052527" imgH="60016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1938" y="4763"/>
                        <a:ext cx="3052762" cy="600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3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669642"/>
              </p:ext>
            </p:extLst>
          </p:nvPr>
        </p:nvGraphicFramePr>
        <p:xfrm>
          <a:off x="1531938" y="4763"/>
          <a:ext cx="3052762" cy="600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3" imgW="3052527" imgH="6001633" progId="Word.Document.12">
                  <p:embed/>
                </p:oleObj>
              </mc:Choice>
              <mc:Fallback>
                <p:oleObj name="Document" r:id="rId3" imgW="3052527" imgH="60016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1938" y="4763"/>
                        <a:ext cx="3052762" cy="600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60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" y="1011714"/>
            <a:ext cx="6119495" cy="3988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64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Henry Golding</dc:creator>
  <cp:lastModifiedBy>Owner</cp:lastModifiedBy>
  <cp:revision>12</cp:revision>
  <dcterms:created xsi:type="dcterms:W3CDTF">2013-09-08T02:59:04Z</dcterms:created>
  <dcterms:modified xsi:type="dcterms:W3CDTF">2014-09-24T21:48:43Z</dcterms:modified>
</cp:coreProperties>
</file>